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57" r:id="rId4"/>
    <p:sldId id="274" r:id="rId5"/>
    <p:sldId id="258" r:id="rId6"/>
    <p:sldId id="259" r:id="rId7"/>
    <p:sldId id="260" r:id="rId8"/>
    <p:sldId id="294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elen, BMJG (Bernhard)" userId="8c651d8e-946e-4948-8a64-4c10bca0126f" providerId="ADAL" clId="{A730596B-6A29-417E-BDF7-C3F3EA7D0C48}"/>
    <pc:docChg chg="custSel addSld modSld">
      <pc:chgData name="Seelen, BMJG (Bernhard)" userId="8c651d8e-946e-4948-8a64-4c10bca0126f" providerId="ADAL" clId="{A730596B-6A29-417E-BDF7-C3F3EA7D0C48}" dt="2021-06-08T13:32:41.430" v="1148" actId="6549"/>
      <pc:docMkLst>
        <pc:docMk/>
      </pc:docMkLst>
      <pc:sldChg chg="addSp delSp modSp">
        <pc:chgData name="Seelen, BMJG (Bernhard)" userId="8c651d8e-946e-4948-8a64-4c10bca0126f" providerId="ADAL" clId="{A730596B-6A29-417E-BDF7-C3F3EA7D0C48}" dt="2021-06-08T13:29:06.889" v="704"/>
        <pc:sldMkLst>
          <pc:docMk/>
          <pc:sldMk cId="3304664342" sldId="270"/>
        </pc:sldMkLst>
        <pc:spChg chg="add del mod">
          <ac:chgData name="Seelen, BMJG (Bernhard)" userId="8c651d8e-946e-4948-8a64-4c10bca0126f" providerId="ADAL" clId="{A730596B-6A29-417E-BDF7-C3F3EA7D0C48}" dt="2021-06-08T13:29:06.889" v="704"/>
          <ac:spMkLst>
            <pc:docMk/>
            <pc:sldMk cId="3304664342" sldId="270"/>
            <ac:spMk id="4" creationId="{5A1E4460-8B71-49F9-A171-65CD8B6AD9D6}"/>
          </ac:spMkLst>
        </pc:spChg>
      </pc:sldChg>
      <pc:sldChg chg="addSp modSp new mod">
        <pc:chgData name="Seelen, BMJG (Bernhard)" userId="8c651d8e-946e-4948-8a64-4c10bca0126f" providerId="ADAL" clId="{A730596B-6A29-417E-BDF7-C3F3EA7D0C48}" dt="2021-06-08T13:13:47.126" v="469" actId="313"/>
        <pc:sldMkLst>
          <pc:docMk/>
          <pc:sldMk cId="2766268230" sldId="294"/>
        </pc:sldMkLst>
        <pc:spChg chg="mod">
          <ac:chgData name="Seelen, BMJG (Bernhard)" userId="8c651d8e-946e-4948-8a64-4c10bca0126f" providerId="ADAL" clId="{A730596B-6A29-417E-BDF7-C3F3EA7D0C48}" dt="2021-06-08T13:10:40.993" v="7" actId="20577"/>
          <ac:spMkLst>
            <pc:docMk/>
            <pc:sldMk cId="2766268230" sldId="294"/>
            <ac:spMk id="2" creationId="{D29D2ECA-351F-4AE1-816B-D5CAF9DD797D}"/>
          </ac:spMkLst>
        </pc:spChg>
        <pc:spChg chg="mod">
          <ac:chgData name="Seelen, BMJG (Bernhard)" userId="8c651d8e-946e-4948-8a64-4c10bca0126f" providerId="ADAL" clId="{A730596B-6A29-417E-BDF7-C3F3EA7D0C48}" dt="2021-06-08T13:12:03.693" v="193" actId="20577"/>
          <ac:spMkLst>
            <pc:docMk/>
            <pc:sldMk cId="2766268230" sldId="294"/>
            <ac:spMk id="3" creationId="{A1C9E191-2ED9-4B99-ADC3-A0D29D9051D0}"/>
          </ac:spMkLst>
        </pc:spChg>
        <pc:spChg chg="add mod">
          <ac:chgData name="Seelen, BMJG (Bernhard)" userId="8c651d8e-946e-4948-8a64-4c10bca0126f" providerId="ADAL" clId="{A730596B-6A29-417E-BDF7-C3F3EA7D0C48}" dt="2021-06-08T13:13:47.126" v="469" actId="313"/>
          <ac:spMkLst>
            <pc:docMk/>
            <pc:sldMk cId="2766268230" sldId="294"/>
            <ac:spMk id="4" creationId="{0392CE72-E1C4-4F6D-9A56-60B366D461D6}"/>
          </ac:spMkLst>
        </pc:spChg>
      </pc:sldChg>
      <pc:sldChg chg="modSp add mod">
        <pc:chgData name="Seelen, BMJG (Bernhard)" userId="8c651d8e-946e-4948-8a64-4c10bca0126f" providerId="ADAL" clId="{A730596B-6A29-417E-BDF7-C3F3EA7D0C48}" dt="2021-06-08T13:15:32.206" v="702" actId="20577"/>
        <pc:sldMkLst>
          <pc:docMk/>
          <pc:sldMk cId="1227199577" sldId="295"/>
        </pc:sldMkLst>
        <pc:spChg chg="mod">
          <ac:chgData name="Seelen, BMJG (Bernhard)" userId="8c651d8e-946e-4948-8a64-4c10bca0126f" providerId="ADAL" clId="{A730596B-6A29-417E-BDF7-C3F3EA7D0C48}" dt="2021-06-08T13:14:27.134" v="483" actId="20577"/>
          <ac:spMkLst>
            <pc:docMk/>
            <pc:sldMk cId="1227199577" sldId="295"/>
            <ac:spMk id="3" creationId="{A1C9E191-2ED9-4B99-ADC3-A0D29D9051D0}"/>
          </ac:spMkLst>
        </pc:spChg>
        <pc:spChg chg="mod">
          <ac:chgData name="Seelen, BMJG (Bernhard)" userId="8c651d8e-946e-4948-8a64-4c10bca0126f" providerId="ADAL" clId="{A730596B-6A29-417E-BDF7-C3F3EA7D0C48}" dt="2021-06-08T13:15:32.206" v="702" actId="20577"/>
          <ac:spMkLst>
            <pc:docMk/>
            <pc:sldMk cId="1227199577" sldId="295"/>
            <ac:spMk id="4" creationId="{0392CE72-E1C4-4F6D-9A56-60B366D461D6}"/>
          </ac:spMkLst>
        </pc:spChg>
      </pc:sldChg>
      <pc:sldChg chg="modSp add mod">
        <pc:chgData name="Seelen, BMJG (Bernhard)" userId="8c651d8e-946e-4948-8a64-4c10bca0126f" providerId="ADAL" clId="{A730596B-6A29-417E-BDF7-C3F3EA7D0C48}" dt="2021-06-08T13:31:03.291" v="946" actId="20577"/>
        <pc:sldMkLst>
          <pc:docMk/>
          <pc:sldMk cId="296868894" sldId="296"/>
        </pc:sldMkLst>
        <pc:spChg chg="mod">
          <ac:chgData name="Seelen, BMJG (Bernhard)" userId="8c651d8e-946e-4948-8a64-4c10bca0126f" providerId="ADAL" clId="{A730596B-6A29-417E-BDF7-C3F3EA7D0C48}" dt="2021-06-08T13:29:40.508" v="715" actId="20577"/>
          <ac:spMkLst>
            <pc:docMk/>
            <pc:sldMk cId="296868894" sldId="296"/>
            <ac:spMk id="3" creationId="{A1C9E191-2ED9-4B99-ADC3-A0D29D9051D0}"/>
          </ac:spMkLst>
        </pc:spChg>
        <pc:spChg chg="mod">
          <ac:chgData name="Seelen, BMJG (Bernhard)" userId="8c651d8e-946e-4948-8a64-4c10bca0126f" providerId="ADAL" clId="{A730596B-6A29-417E-BDF7-C3F3EA7D0C48}" dt="2021-06-08T13:31:03.291" v="946" actId="20577"/>
          <ac:spMkLst>
            <pc:docMk/>
            <pc:sldMk cId="296868894" sldId="296"/>
            <ac:spMk id="4" creationId="{0392CE72-E1C4-4F6D-9A56-60B366D461D6}"/>
          </ac:spMkLst>
        </pc:spChg>
      </pc:sldChg>
      <pc:sldChg chg="modSp add mod">
        <pc:chgData name="Seelen, BMJG (Bernhard)" userId="8c651d8e-946e-4948-8a64-4c10bca0126f" providerId="ADAL" clId="{A730596B-6A29-417E-BDF7-C3F3EA7D0C48}" dt="2021-06-08T13:32:41.430" v="1148" actId="6549"/>
        <pc:sldMkLst>
          <pc:docMk/>
          <pc:sldMk cId="3963479705" sldId="297"/>
        </pc:sldMkLst>
        <pc:spChg chg="mod">
          <ac:chgData name="Seelen, BMJG (Bernhard)" userId="8c651d8e-946e-4948-8a64-4c10bca0126f" providerId="ADAL" clId="{A730596B-6A29-417E-BDF7-C3F3EA7D0C48}" dt="2021-06-08T13:31:34.820" v="970" actId="20577"/>
          <ac:spMkLst>
            <pc:docMk/>
            <pc:sldMk cId="3963479705" sldId="297"/>
            <ac:spMk id="3" creationId="{A1C9E191-2ED9-4B99-ADC3-A0D29D9051D0}"/>
          </ac:spMkLst>
        </pc:spChg>
        <pc:spChg chg="mod">
          <ac:chgData name="Seelen, BMJG (Bernhard)" userId="8c651d8e-946e-4948-8a64-4c10bca0126f" providerId="ADAL" clId="{A730596B-6A29-417E-BDF7-C3F3EA7D0C48}" dt="2021-06-08T13:32:41.430" v="1148" actId="6549"/>
          <ac:spMkLst>
            <pc:docMk/>
            <pc:sldMk cId="3963479705" sldId="297"/>
            <ac:spMk id="4" creationId="{0392CE72-E1C4-4F6D-9A56-60B366D461D6}"/>
          </ac:spMkLst>
        </pc:spChg>
      </pc:sldChg>
    </pc:docChg>
  </pc:docChgLst>
  <pc:docChgLst>
    <pc:chgData name="Seelen, BMJG (Bernhard)" userId="8c651d8e-946e-4948-8a64-4c10bca0126f" providerId="ADAL" clId="{BCE98331-026E-4E21-BAE9-C9A1E763552D}"/>
    <pc:docChg chg="delSld modSld">
      <pc:chgData name="Seelen, BMJG (Bernhard)" userId="8c651d8e-946e-4948-8a64-4c10bca0126f" providerId="ADAL" clId="{BCE98331-026E-4E21-BAE9-C9A1E763552D}" dt="2021-06-14T12:30:00.473" v="43" actId="20577"/>
      <pc:docMkLst>
        <pc:docMk/>
      </pc:docMkLst>
      <pc:sldChg chg="del">
        <pc:chgData name="Seelen, BMJG (Bernhard)" userId="8c651d8e-946e-4948-8a64-4c10bca0126f" providerId="ADAL" clId="{BCE98331-026E-4E21-BAE9-C9A1E763552D}" dt="2021-06-14T12:29:39.508" v="32" actId="47"/>
        <pc:sldMkLst>
          <pc:docMk/>
          <pc:sldMk cId="1908297875" sldId="263"/>
        </pc:sldMkLst>
      </pc:sldChg>
      <pc:sldChg chg="del">
        <pc:chgData name="Seelen, BMJG (Bernhard)" userId="8c651d8e-946e-4948-8a64-4c10bca0126f" providerId="ADAL" clId="{BCE98331-026E-4E21-BAE9-C9A1E763552D}" dt="2021-06-14T12:29:40.958" v="38" actId="47"/>
        <pc:sldMkLst>
          <pc:docMk/>
          <pc:sldMk cId="3585562543" sldId="264"/>
        </pc:sldMkLst>
      </pc:sldChg>
      <pc:sldChg chg="del">
        <pc:chgData name="Seelen, BMJG (Bernhard)" userId="8c651d8e-946e-4948-8a64-4c10bca0126f" providerId="ADAL" clId="{BCE98331-026E-4E21-BAE9-C9A1E763552D}" dt="2021-06-14T12:29:39.676" v="33" actId="47"/>
        <pc:sldMkLst>
          <pc:docMk/>
          <pc:sldMk cId="3153868157" sldId="269"/>
        </pc:sldMkLst>
      </pc:sldChg>
      <pc:sldChg chg="del">
        <pc:chgData name="Seelen, BMJG (Bernhard)" userId="8c651d8e-946e-4948-8a64-4c10bca0126f" providerId="ADAL" clId="{BCE98331-026E-4E21-BAE9-C9A1E763552D}" dt="2021-06-14T12:29:39.842" v="34" actId="47"/>
        <pc:sldMkLst>
          <pc:docMk/>
          <pc:sldMk cId="3304664342" sldId="270"/>
        </pc:sldMkLst>
      </pc:sldChg>
      <pc:sldChg chg="del">
        <pc:chgData name="Seelen, BMJG (Bernhard)" userId="8c651d8e-946e-4948-8a64-4c10bca0126f" providerId="ADAL" clId="{BCE98331-026E-4E21-BAE9-C9A1E763552D}" dt="2021-06-14T12:29:39.330" v="31" actId="47"/>
        <pc:sldMkLst>
          <pc:docMk/>
          <pc:sldMk cId="176773847" sldId="280"/>
        </pc:sldMkLst>
      </pc:sldChg>
      <pc:sldChg chg="modSp mod">
        <pc:chgData name="Seelen, BMJG (Bernhard)" userId="8c651d8e-946e-4948-8a64-4c10bca0126f" providerId="ADAL" clId="{BCE98331-026E-4E21-BAE9-C9A1E763552D}" dt="2021-06-14T12:29:12.079" v="24" actId="20577"/>
        <pc:sldMkLst>
          <pc:docMk/>
          <pc:sldMk cId="3348813473" sldId="284"/>
        </pc:sldMkLst>
        <pc:spChg chg="mod">
          <ac:chgData name="Seelen, BMJG (Bernhard)" userId="8c651d8e-946e-4948-8a64-4c10bca0126f" providerId="ADAL" clId="{BCE98331-026E-4E21-BAE9-C9A1E763552D}" dt="2021-06-14T12:29:12.079" v="24" actId="20577"/>
          <ac:spMkLst>
            <pc:docMk/>
            <pc:sldMk cId="3348813473" sldId="284"/>
            <ac:spMk id="2" creationId="{B0473992-47B8-4444-A746-D25746BFA275}"/>
          </ac:spMkLst>
        </pc:spChg>
      </pc:sldChg>
      <pc:sldChg chg="del">
        <pc:chgData name="Seelen, BMJG (Bernhard)" userId="8c651d8e-946e-4948-8a64-4c10bca0126f" providerId="ADAL" clId="{BCE98331-026E-4E21-BAE9-C9A1E763552D}" dt="2021-06-14T12:29:37.951" v="25" actId="47"/>
        <pc:sldMkLst>
          <pc:docMk/>
          <pc:sldMk cId="3419555343" sldId="285"/>
        </pc:sldMkLst>
      </pc:sldChg>
      <pc:sldChg chg="del">
        <pc:chgData name="Seelen, BMJG (Bernhard)" userId="8c651d8e-946e-4948-8a64-4c10bca0126f" providerId="ADAL" clId="{BCE98331-026E-4E21-BAE9-C9A1E763552D}" dt="2021-06-14T12:29:38.392" v="26" actId="47"/>
        <pc:sldMkLst>
          <pc:docMk/>
          <pc:sldMk cId="0" sldId="286"/>
        </pc:sldMkLst>
      </pc:sldChg>
      <pc:sldChg chg="del">
        <pc:chgData name="Seelen, BMJG (Bernhard)" userId="8c651d8e-946e-4948-8a64-4c10bca0126f" providerId="ADAL" clId="{BCE98331-026E-4E21-BAE9-C9A1E763552D}" dt="2021-06-14T12:29:38.793" v="28" actId="47"/>
        <pc:sldMkLst>
          <pc:docMk/>
          <pc:sldMk cId="1349264972" sldId="287"/>
        </pc:sldMkLst>
      </pc:sldChg>
      <pc:sldChg chg="del">
        <pc:chgData name="Seelen, BMJG (Bernhard)" userId="8c651d8e-946e-4948-8a64-4c10bca0126f" providerId="ADAL" clId="{BCE98331-026E-4E21-BAE9-C9A1E763552D}" dt="2021-06-14T12:29:38.592" v="27" actId="47"/>
        <pc:sldMkLst>
          <pc:docMk/>
          <pc:sldMk cId="1086016306" sldId="288"/>
        </pc:sldMkLst>
      </pc:sldChg>
      <pc:sldChg chg="del">
        <pc:chgData name="Seelen, BMJG (Bernhard)" userId="8c651d8e-946e-4948-8a64-4c10bca0126f" providerId="ADAL" clId="{BCE98331-026E-4E21-BAE9-C9A1E763552D}" dt="2021-06-14T12:29:39.158" v="30" actId="47"/>
        <pc:sldMkLst>
          <pc:docMk/>
          <pc:sldMk cId="3322405851" sldId="289"/>
        </pc:sldMkLst>
      </pc:sldChg>
      <pc:sldChg chg="del">
        <pc:chgData name="Seelen, BMJG (Bernhard)" userId="8c651d8e-946e-4948-8a64-4c10bca0126f" providerId="ADAL" clId="{BCE98331-026E-4E21-BAE9-C9A1E763552D}" dt="2021-06-14T12:29:40.209" v="36" actId="47"/>
        <pc:sldMkLst>
          <pc:docMk/>
          <pc:sldMk cId="2285421481" sldId="290"/>
        </pc:sldMkLst>
      </pc:sldChg>
      <pc:sldChg chg="del">
        <pc:chgData name="Seelen, BMJG (Bernhard)" userId="8c651d8e-946e-4948-8a64-4c10bca0126f" providerId="ADAL" clId="{BCE98331-026E-4E21-BAE9-C9A1E763552D}" dt="2021-06-14T12:29:40.777" v="37" actId="47"/>
        <pc:sldMkLst>
          <pc:docMk/>
          <pc:sldMk cId="1353339602" sldId="291"/>
        </pc:sldMkLst>
      </pc:sldChg>
      <pc:sldChg chg="del">
        <pc:chgData name="Seelen, BMJG (Bernhard)" userId="8c651d8e-946e-4948-8a64-4c10bca0126f" providerId="ADAL" clId="{BCE98331-026E-4E21-BAE9-C9A1E763552D}" dt="2021-06-14T12:29:41.136" v="39" actId="47"/>
        <pc:sldMkLst>
          <pc:docMk/>
          <pc:sldMk cId="4025126974" sldId="292"/>
        </pc:sldMkLst>
      </pc:sldChg>
      <pc:sldChg chg="del">
        <pc:chgData name="Seelen, BMJG (Bernhard)" userId="8c651d8e-946e-4948-8a64-4c10bca0126f" providerId="ADAL" clId="{BCE98331-026E-4E21-BAE9-C9A1E763552D}" dt="2021-06-14T12:29:41.308" v="40" actId="47"/>
        <pc:sldMkLst>
          <pc:docMk/>
          <pc:sldMk cId="2635941070" sldId="293"/>
        </pc:sldMkLst>
      </pc:sldChg>
      <pc:sldChg chg="modSp mod">
        <pc:chgData name="Seelen, BMJG (Bernhard)" userId="8c651d8e-946e-4948-8a64-4c10bca0126f" providerId="ADAL" clId="{BCE98331-026E-4E21-BAE9-C9A1E763552D}" dt="2021-06-14T12:30:00.473" v="43" actId="20577"/>
        <pc:sldMkLst>
          <pc:docMk/>
          <pc:sldMk cId="2766268230" sldId="294"/>
        </pc:sldMkLst>
        <pc:spChg chg="mod">
          <ac:chgData name="Seelen, BMJG (Bernhard)" userId="8c651d8e-946e-4948-8a64-4c10bca0126f" providerId="ADAL" clId="{BCE98331-026E-4E21-BAE9-C9A1E763552D}" dt="2021-06-14T12:30:00.473" v="43" actId="20577"/>
          <ac:spMkLst>
            <pc:docMk/>
            <pc:sldMk cId="2766268230" sldId="294"/>
            <ac:spMk id="3" creationId="{A1C9E191-2ED9-4B99-ADC3-A0D29D9051D0}"/>
          </ac:spMkLst>
        </pc:spChg>
      </pc:sldChg>
      <pc:sldChg chg="del">
        <pc:chgData name="Seelen, BMJG (Bernhard)" userId="8c651d8e-946e-4948-8a64-4c10bca0126f" providerId="ADAL" clId="{BCE98331-026E-4E21-BAE9-C9A1E763552D}" dt="2021-06-14T12:29:38.976" v="29" actId="47"/>
        <pc:sldMkLst>
          <pc:docMk/>
          <pc:sldMk cId="1227199577" sldId="295"/>
        </pc:sldMkLst>
      </pc:sldChg>
      <pc:sldChg chg="del">
        <pc:chgData name="Seelen, BMJG (Bernhard)" userId="8c651d8e-946e-4948-8a64-4c10bca0126f" providerId="ADAL" clId="{BCE98331-026E-4E21-BAE9-C9A1E763552D}" dt="2021-06-14T12:29:40.018" v="35" actId="47"/>
        <pc:sldMkLst>
          <pc:docMk/>
          <pc:sldMk cId="296868894" sldId="296"/>
        </pc:sldMkLst>
      </pc:sldChg>
      <pc:sldChg chg="del">
        <pc:chgData name="Seelen, BMJG (Bernhard)" userId="8c651d8e-946e-4948-8a64-4c10bca0126f" providerId="ADAL" clId="{BCE98331-026E-4E21-BAE9-C9A1E763552D}" dt="2021-06-14T12:29:41.507" v="41" actId="47"/>
        <pc:sldMkLst>
          <pc:docMk/>
          <pc:sldMk cId="3963479705" sldId="29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4A97-C117-48E3-B1E7-17AD5D7BBC03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CB59-52CF-46A9-A4DF-A9F656E246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953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4A97-C117-48E3-B1E7-17AD5D7BBC03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CB59-52CF-46A9-A4DF-A9F656E246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882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4A97-C117-48E3-B1E7-17AD5D7BBC03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CB59-52CF-46A9-A4DF-A9F656E246C8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9767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4A97-C117-48E3-B1E7-17AD5D7BBC03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CB59-52CF-46A9-A4DF-A9F656E246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168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4A97-C117-48E3-B1E7-17AD5D7BBC03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CB59-52CF-46A9-A4DF-A9F656E246C8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8558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4A97-C117-48E3-B1E7-17AD5D7BBC03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CB59-52CF-46A9-A4DF-A9F656E246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4037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4A97-C117-48E3-B1E7-17AD5D7BBC03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CB59-52CF-46A9-A4DF-A9F656E246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4751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4A97-C117-48E3-B1E7-17AD5D7BBC03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CB59-52CF-46A9-A4DF-A9F656E246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961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4A97-C117-48E3-B1E7-17AD5D7BBC03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CB59-52CF-46A9-A4DF-A9F656E246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586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4A97-C117-48E3-B1E7-17AD5D7BBC03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CB59-52CF-46A9-A4DF-A9F656E246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797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4A97-C117-48E3-B1E7-17AD5D7BBC03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CB59-52CF-46A9-A4DF-A9F656E246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774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4A97-C117-48E3-B1E7-17AD5D7BBC03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CB59-52CF-46A9-A4DF-A9F656E246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762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4A97-C117-48E3-B1E7-17AD5D7BBC03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CB59-52CF-46A9-A4DF-A9F656E246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46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4A97-C117-48E3-B1E7-17AD5D7BBC03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CB59-52CF-46A9-A4DF-A9F656E246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878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4A97-C117-48E3-B1E7-17AD5D7BBC03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CB59-52CF-46A9-A4DF-A9F656E246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93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4A97-C117-48E3-B1E7-17AD5D7BBC03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CB59-52CF-46A9-A4DF-A9F656E246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801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44A97-C117-48E3-B1E7-17AD5D7BBC03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94ACB59-52CF-46A9-A4DF-A9F656E246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674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2522" y="1510748"/>
            <a:ext cx="9925877" cy="2540088"/>
          </a:xfrm>
        </p:spPr>
        <p:txBody>
          <a:bodyPr/>
          <a:lstStyle/>
          <a:p>
            <a:r>
              <a:rPr lang="nl-NL" sz="6000" dirty="0"/>
              <a:t>Hoe groot is jouw welvaart?</a:t>
            </a:r>
          </a:p>
        </p:txBody>
      </p:sp>
    </p:spTree>
    <p:extLst>
      <p:ext uri="{BB962C8B-B14F-4D97-AF65-F5344CB8AC3E}">
        <p14:creationId xmlns:p14="http://schemas.microsoft.com/office/powerpoint/2010/main" val="3865792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473992-47B8-4444-A746-D25746BFA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 </a:t>
            </a:r>
            <a:r>
              <a:rPr lang="en-US" dirty="0" err="1"/>
              <a:t>Kun</a:t>
            </a:r>
            <a:r>
              <a:rPr lang="en-US" dirty="0"/>
              <a:t> je </a:t>
            </a:r>
            <a:r>
              <a:rPr lang="en-US" dirty="0" err="1"/>
              <a:t>kopen</a:t>
            </a:r>
            <a:r>
              <a:rPr lang="en-US" dirty="0"/>
              <a:t> wat je wilt?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F94C64-1D06-4D30-B9C1-A674170F2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Basis </a:t>
            </a:r>
            <a:r>
              <a:rPr lang="en-US" dirty="0" err="1"/>
              <a:t>behoeften</a:t>
            </a:r>
            <a:endParaRPr lang="en-US" dirty="0"/>
          </a:p>
          <a:p>
            <a:r>
              <a:rPr lang="en-US" dirty="0"/>
              <a:t>Basis of luxe?</a:t>
            </a:r>
          </a:p>
          <a:p>
            <a:r>
              <a:rPr lang="en-US" dirty="0"/>
              <a:t>Luxe </a:t>
            </a:r>
            <a:r>
              <a:rPr lang="en-US" dirty="0" err="1"/>
              <a:t>behoeften</a:t>
            </a:r>
            <a:endParaRPr lang="en-US" dirty="0"/>
          </a:p>
          <a:p>
            <a:r>
              <a:rPr lang="en-US" dirty="0" err="1"/>
              <a:t>Schaars</a:t>
            </a:r>
            <a:r>
              <a:rPr lang="en-US" dirty="0"/>
              <a:t> of </a:t>
            </a:r>
            <a:r>
              <a:rPr lang="en-US" dirty="0" err="1"/>
              <a:t>vrij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?</a:t>
            </a:r>
          </a:p>
          <a:p>
            <a:r>
              <a:rPr lang="en-US" dirty="0" err="1"/>
              <a:t>Zelfvoorziening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8813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Basisbehoeften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Basisbehoeften = Primaire behoeften = Eerste levensbehoeften.</a:t>
            </a:r>
          </a:p>
          <a:p>
            <a:r>
              <a:rPr lang="nl-NL" dirty="0"/>
              <a:t>Belangrijke zaken voor ieder mens om in leven te blijven.</a:t>
            </a:r>
          </a:p>
          <a:p>
            <a:r>
              <a:rPr lang="nl-NL" dirty="0"/>
              <a:t>Voorbeelden: Voeding (eten en drinken), kleding, woonruimte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0024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Basis of luxe?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538" y="2679700"/>
            <a:ext cx="3835919" cy="2540000"/>
          </a:xfrm>
          <a:prstGeom prst="rect">
            <a:avLst/>
          </a:prstGeom>
        </p:spPr>
      </p:pic>
      <p:pic>
        <p:nvPicPr>
          <p:cNvPr id="1026" name="Picture 2" descr="http://images0.tcdn.nl/watuzegt/article21574825.ece/BINARY/u/2anp+xtra+zorg+apotheek+pillen+medicijnen+medicati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894" y="2679700"/>
            <a:ext cx="3809482" cy="254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7376" y="2679700"/>
            <a:ext cx="3894958" cy="254216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82" l="0" r="99453">
                        <a14:foregroundMark x1="85771" y1="23499" x2="85771" y2="23499"/>
                        <a14:foregroundMark x1="81294" y1="15528" x2="81294" y2="15528"/>
                        <a14:foregroundMark x1="78209" y1="11491" x2="78209" y2="11491"/>
                        <a14:foregroundMark x1="79353" y1="13975" x2="79353" y2="13975"/>
                        <a14:foregroundMark x1="9204" y1="73499" x2="9204" y2="73499"/>
                        <a14:foregroundMark x1="9801" y1="78468" x2="9801" y2="78468"/>
                        <a14:foregroundMark x1="92438" y1="66977" x2="92438" y2="669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7660" y="115034"/>
            <a:ext cx="5092700" cy="284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07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Luxe behoeften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1061700" cy="4351338"/>
          </a:xfrm>
        </p:spPr>
        <p:txBody>
          <a:bodyPr/>
          <a:lstStyle/>
          <a:p>
            <a:r>
              <a:rPr lang="nl-NL" dirty="0"/>
              <a:t>Luxe behoeften = Secundaire levensbehoefte = Overige behoeften</a:t>
            </a:r>
          </a:p>
          <a:p>
            <a:r>
              <a:rPr lang="nl-NL" dirty="0"/>
              <a:t>Niet direct noodzakelijk maar maken het leven wel makkelijker/ leuker</a:t>
            </a:r>
          </a:p>
          <a:p>
            <a:r>
              <a:rPr lang="nl-NL" dirty="0"/>
              <a:t>Elektronica, speelgoed, meubels, vervoersmiddelen</a:t>
            </a:r>
          </a:p>
        </p:txBody>
      </p:sp>
    </p:spTree>
    <p:extLst>
      <p:ext uri="{BB962C8B-B14F-4D97-AF65-F5344CB8AC3E}">
        <p14:creationId xmlns:p14="http://schemas.microsoft.com/office/powerpoint/2010/main" val="320467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Schaars of vrij goed?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Als er productiefactoren nodig zijn om het te maken </a:t>
            </a:r>
            <a:r>
              <a:rPr lang="nl-NL" dirty="0">
                <a:sym typeface="Wingdings" panose="05000000000000000000" pitchFamily="2" charset="2"/>
              </a:rPr>
              <a:t> schaars</a:t>
            </a:r>
          </a:p>
          <a:p>
            <a:r>
              <a:rPr lang="nl-NL" dirty="0">
                <a:sym typeface="Wingdings" panose="05000000000000000000" pitchFamily="2" charset="2"/>
              </a:rPr>
              <a:t>Kraanwater en reclamefolders zijn dus schaars!</a:t>
            </a:r>
          </a:p>
          <a:p>
            <a:r>
              <a:rPr lang="nl-NL" dirty="0">
                <a:sym typeface="Wingdings" panose="05000000000000000000" pitchFamily="2" charset="2"/>
              </a:rPr>
              <a:t>Zuurstof is normaal gesproken niet schaars, dus een vrij goed.</a:t>
            </a:r>
            <a:endParaRPr lang="nl-NL" dirty="0"/>
          </a:p>
          <a:p>
            <a:r>
              <a:rPr lang="nl-NL" dirty="0"/>
              <a:t>Vraag en aanbod bepaald de verkoopprijs</a:t>
            </a:r>
          </a:p>
          <a:p>
            <a:r>
              <a:rPr lang="nl-NL" dirty="0"/>
              <a:t>Hoe zeldzamer (laag aanbod) hoe duurder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0" b="97500" l="2020" r="9757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8162" y="1037561"/>
            <a:ext cx="3153484" cy="5096539"/>
          </a:xfrm>
          <a:prstGeom prst="rect">
            <a:avLst/>
          </a:prstGeom>
        </p:spPr>
      </p:pic>
      <p:pic>
        <p:nvPicPr>
          <p:cNvPr id="2050" name="Picture 2" descr="https://upload.wikimedia.org/wikipedia/commons/thumb/3/3d/Paperclip-01_(xndr).jpg/220px-Paperclip-01_(xndr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4733925"/>
            <a:ext cx="20955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662" y="4733925"/>
            <a:ext cx="2352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8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Zelfvoorziening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Zelf goederen/ diensten produceren voor eigen gebruik.</a:t>
            </a:r>
          </a:p>
          <a:p>
            <a:r>
              <a:rPr lang="nl-NL" dirty="0"/>
              <a:t>Waarom zelfvoorziening?</a:t>
            </a:r>
          </a:p>
          <a:p>
            <a:pPr lvl="1"/>
            <a:r>
              <a:rPr lang="nl-NL" dirty="0"/>
              <a:t>Goedkoper</a:t>
            </a:r>
          </a:p>
          <a:p>
            <a:pPr lvl="1"/>
            <a:r>
              <a:rPr lang="nl-NL" dirty="0"/>
              <a:t>Hobby</a:t>
            </a:r>
          </a:p>
          <a:p>
            <a:pPr lvl="1"/>
            <a:r>
              <a:rPr lang="nl-NL" dirty="0"/>
              <a:t>Betere kwaliteit</a:t>
            </a:r>
          </a:p>
          <a:p>
            <a:pPr lvl="1"/>
            <a:r>
              <a:rPr lang="nl-NL" dirty="0"/>
              <a:t>Uniek product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66" y="3997141"/>
            <a:ext cx="2921000" cy="21907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3562" y="3997141"/>
            <a:ext cx="2738438" cy="21907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l="12531" r="5548"/>
          <a:stretch/>
        </p:blipFill>
        <p:spPr>
          <a:xfrm>
            <a:off x="3335869" y="3997141"/>
            <a:ext cx="3187701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19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9D2ECA-351F-4AE1-816B-D5CAF9DD7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nu?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C9E191-2ED9-4B99-ADC3-A0D29D905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475691" cy="388077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Maken opgaven paragraaf 1.1</a:t>
            </a:r>
          </a:p>
          <a:p>
            <a:pPr marL="0" indent="0">
              <a:buNone/>
            </a:pPr>
            <a:r>
              <a:rPr lang="nl-NL" dirty="0" err="1"/>
              <a:t>Blz</a:t>
            </a:r>
            <a:r>
              <a:rPr lang="nl-NL" dirty="0"/>
              <a:t> 10:  opgaven 2 t/m 14</a:t>
            </a:r>
          </a:p>
          <a:p>
            <a:pPr marL="0" indent="0">
              <a:buNone/>
            </a:pPr>
            <a:r>
              <a:rPr lang="nl-NL" dirty="0"/>
              <a:t>Nakijken van de opgaven met rode pen</a:t>
            </a:r>
          </a:p>
          <a:p>
            <a:pPr marL="0" indent="0">
              <a:buNone/>
            </a:pPr>
            <a:r>
              <a:rPr lang="nl-NL" dirty="0"/>
              <a:t>Leren van begrippenlijst paragraaf 1.1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0392CE72-E1C4-4F6D-9A56-60B366D461D6}"/>
              </a:ext>
            </a:extLst>
          </p:cNvPr>
          <p:cNvSpPr txBox="1">
            <a:spLocks/>
          </p:cNvSpPr>
          <p:nvPr/>
        </p:nvSpPr>
        <p:spPr>
          <a:xfrm>
            <a:off x="5887509" y="2065339"/>
            <a:ext cx="447569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nl-NL" dirty="0"/>
              <a:t>Wat moet je nu kunnen?</a:t>
            </a:r>
          </a:p>
          <a:p>
            <a:pPr>
              <a:buFontTx/>
              <a:buChar char="-"/>
            </a:pPr>
            <a:r>
              <a:rPr lang="nl-NL" dirty="0"/>
              <a:t>Je kunt onderscheid maken tussen verschillende behoeften.</a:t>
            </a:r>
          </a:p>
          <a:p>
            <a:pPr>
              <a:buFontTx/>
              <a:buChar char="-"/>
            </a:pPr>
            <a:r>
              <a:rPr lang="nl-NL" dirty="0"/>
              <a:t>Je weet wanneer een begrip in de economie schaars wordt genoemd.</a:t>
            </a:r>
          </a:p>
          <a:p>
            <a:pPr>
              <a:buFontTx/>
              <a:buChar char="-"/>
            </a:pPr>
            <a:r>
              <a:rPr lang="nl-NL" dirty="0"/>
              <a:t>Je weet wat welvaart is en hoe deze wordt beïnvloed.</a:t>
            </a:r>
          </a:p>
          <a:p>
            <a:pPr>
              <a:buFontTx/>
              <a:buChar char="-"/>
            </a:pPr>
            <a:r>
              <a:rPr lang="nl-NL" dirty="0"/>
              <a:t>Je kunt rekenen met procenten.</a:t>
            </a:r>
          </a:p>
          <a:p>
            <a:pPr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626823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478</TotalTime>
  <Words>230</Words>
  <Application>Microsoft Office PowerPoint</Application>
  <PresentationFormat>Breedbeeld</PresentationFormat>
  <Paragraphs>40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Hoe groot is jouw welvaart?</vt:lpstr>
      <vt:lpstr>1.1 Kun je kopen wat je wilt?</vt:lpstr>
      <vt:lpstr>Basisbehoeften</vt:lpstr>
      <vt:lpstr>Basis of luxe?</vt:lpstr>
      <vt:lpstr>Luxe behoeften</vt:lpstr>
      <vt:lpstr>Schaars of vrij goed?</vt:lpstr>
      <vt:lpstr>Zelfvoorziening</vt:lpstr>
      <vt:lpstr>Wat nu?</vt:lpstr>
    </vt:vector>
  </TitlesOfParts>
  <Company>Het Hooghuis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Consumeren</dc:title>
  <dc:creator>Bernhard Seelen</dc:creator>
  <cp:lastModifiedBy>Seelen, BMJG (Bernhard)</cp:lastModifiedBy>
  <cp:revision>34</cp:revision>
  <dcterms:created xsi:type="dcterms:W3CDTF">2016-06-20T07:34:14Z</dcterms:created>
  <dcterms:modified xsi:type="dcterms:W3CDTF">2021-06-14T12:30:26Z</dcterms:modified>
</cp:coreProperties>
</file>